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7" r:id="rId3"/>
    <p:sldId id="260" r:id="rId4"/>
    <p:sldId id="258" r:id="rId5"/>
    <p:sldId id="259" r:id="rId6"/>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49" autoAdjust="0"/>
    <p:restoredTop sz="94660"/>
  </p:normalViewPr>
  <p:slideViewPr>
    <p:cSldViewPr snapToGrid="0">
      <p:cViewPr varScale="1">
        <p:scale>
          <a:sx n="45" d="100"/>
          <a:sy n="45" d="100"/>
        </p:scale>
        <p:origin x="60" y="7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jp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22BED6-A949-4362-86CF-40F14F667A60}" type="datetimeFigureOut">
              <a:rPr lang="nl-NL" smtClean="0"/>
              <a:t>19-5-2015</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4FB3CA-5825-4F22-AEB1-B9109B3D889E}" type="slidenum">
              <a:rPr lang="nl-NL" smtClean="0"/>
              <a:t>‹#›</a:t>
            </a:fld>
            <a:endParaRPr lang="nl-NL"/>
          </a:p>
        </p:txBody>
      </p:sp>
    </p:spTree>
    <p:extLst>
      <p:ext uri="{BB962C8B-B14F-4D97-AF65-F5344CB8AC3E}">
        <p14:creationId xmlns:p14="http://schemas.microsoft.com/office/powerpoint/2010/main" val="1954287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MGX FY14</a:t>
            </a:r>
            <a:endParaRPr lang="en-US" dirty="0"/>
          </a:p>
        </p:txBody>
      </p:sp>
      <p:sp>
        <p:nvSpPr>
          <p:cNvPr id="5" name="Footer Placeholder 4"/>
          <p:cNvSpPr>
            <a:spLocks noGrp="1"/>
          </p:cNvSpPr>
          <p:nvPr>
            <p:ph type="ftr" sz="quarter" idx="11"/>
          </p:nvPr>
        </p:nvSpPr>
        <p:spPr/>
        <p:txBody>
          <a:bodyPr/>
          <a:lstStyle/>
          <a:p>
            <a:pPr defTabSz="931436"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5/19/2015 2:38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413602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nl-NL"/>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nl-NL"/>
          </a:p>
        </p:txBody>
      </p:sp>
      <p:sp>
        <p:nvSpPr>
          <p:cNvPr id="4" name="Date Placeholder 3"/>
          <p:cNvSpPr>
            <a:spLocks noGrp="1"/>
          </p:cNvSpPr>
          <p:nvPr>
            <p:ph type="dt" sz="half" idx="10"/>
          </p:nvPr>
        </p:nvSpPr>
        <p:spPr/>
        <p:txBody>
          <a:bodyPr/>
          <a:lstStyle/>
          <a:p>
            <a:fld id="{EECC81C7-9B44-4F63-913E-7EAD94B5FF4F}" type="datetimeFigureOut">
              <a:rPr lang="nl-NL" smtClean="0"/>
              <a:t>19-5-2015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1216301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l-NL"/>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10"/>
          </p:nvPr>
        </p:nvSpPr>
        <p:spPr/>
        <p:txBody>
          <a:bodyPr/>
          <a:lstStyle/>
          <a:p>
            <a:fld id="{EECC81C7-9B44-4F63-913E-7EAD94B5FF4F}" type="datetimeFigureOut">
              <a:rPr lang="nl-NL" smtClean="0"/>
              <a:t>19-5-2015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19739398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nl-NL"/>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10"/>
          </p:nvPr>
        </p:nvSpPr>
        <p:spPr/>
        <p:txBody>
          <a:bodyPr/>
          <a:lstStyle/>
          <a:p>
            <a:fld id="{EECC81C7-9B44-4F63-913E-7EAD94B5FF4F}" type="datetimeFigureOut">
              <a:rPr lang="nl-NL" smtClean="0"/>
              <a:t>19-5-2015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33568802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428350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l-NL"/>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10"/>
          </p:nvPr>
        </p:nvSpPr>
        <p:spPr/>
        <p:txBody>
          <a:bodyPr/>
          <a:lstStyle/>
          <a:p>
            <a:fld id="{EECC81C7-9B44-4F63-913E-7EAD94B5FF4F}" type="datetimeFigureOut">
              <a:rPr lang="nl-NL" smtClean="0"/>
              <a:t>19-5-2015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1716980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nl-NL"/>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ECC81C7-9B44-4F63-913E-7EAD94B5FF4F}" type="datetimeFigureOut">
              <a:rPr lang="nl-NL" smtClean="0"/>
              <a:t>19-5-2015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3286482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l-NL"/>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5" name="Date Placeholder 4"/>
          <p:cNvSpPr>
            <a:spLocks noGrp="1"/>
          </p:cNvSpPr>
          <p:nvPr>
            <p:ph type="dt" sz="half" idx="10"/>
          </p:nvPr>
        </p:nvSpPr>
        <p:spPr/>
        <p:txBody>
          <a:bodyPr/>
          <a:lstStyle/>
          <a:p>
            <a:fld id="{EECC81C7-9B44-4F63-913E-7EAD94B5FF4F}" type="datetimeFigureOut">
              <a:rPr lang="nl-NL" smtClean="0"/>
              <a:t>19-5-2015</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697431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nl-NL"/>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7" name="Date Placeholder 6"/>
          <p:cNvSpPr>
            <a:spLocks noGrp="1"/>
          </p:cNvSpPr>
          <p:nvPr>
            <p:ph type="dt" sz="half" idx="10"/>
          </p:nvPr>
        </p:nvSpPr>
        <p:spPr/>
        <p:txBody>
          <a:bodyPr/>
          <a:lstStyle/>
          <a:p>
            <a:fld id="{EECC81C7-9B44-4F63-913E-7EAD94B5FF4F}" type="datetimeFigureOut">
              <a:rPr lang="nl-NL" smtClean="0"/>
              <a:t>19-5-2015</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625878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l-NL"/>
          </a:p>
        </p:txBody>
      </p:sp>
      <p:sp>
        <p:nvSpPr>
          <p:cNvPr id="3" name="Date Placeholder 2"/>
          <p:cNvSpPr>
            <a:spLocks noGrp="1"/>
          </p:cNvSpPr>
          <p:nvPr>
            <p:ph type="dt" sz="half" idx="10"/>
          </p:nvPr>
        </p:nvSpPr>
        <p:spPr/>
        <p:txBody>
          <a:bodyPr/>
          <a:lstStyle/>
          <a:p>
            <a:fld id="{EECC81C7-9B44-4F63-913E-7EAD94B5FF4F}" type="datetimeFigureOut">
              <a:rPr lang="nl-NL" smtClean="0"/>
              <a:t>19-5-2015</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4030966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CC81C7-9B44-4F63-913E-7EAD94B5FF4F}" type="datetimeFigureOut">
              <a:rPr lang="nl-NL" smtClean="0"/>
              <a:t>19-5-2015</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4162973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nl-NL"/>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ECC81C7-9B44-4F63-913E-7EAD94B5FF4F}" type="datetimeFigureOut">
              <a:rPr lang="nl-NL" smtClean="0"/>
              <a:t>19-5-2015</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4229426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nl-NL"/>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ECC81C7-9B44-4F63-913E-7EAD94B5FF4F}" type="datetimeFigureOut">
              <a:rPr lang="nl-NL" smtClean="0"/>
              <a:t>19-5-2015</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1418002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nl-NL"/>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CC81C7-9B44-4F63-913E-7EAD94B5FF4F}" type="datetimeFigureOut">
              <a:rPr lang="nl-NL" smtClean="0"/>
              <a:t>19-5-2015</a:t>
            </a:fld>
            <a:endParaRPr lang="nl-N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16C0D8-BC3F-45EB-92E9-2090EF7D480E}" type="slidenum">
              <a:rPr lang="nl-NL" smtClean="0"/>
              <a:t>‹#›</a:t>
            </a:fld>
            <a:endParaRPr lang="nl-NL"/>
          </a:p>
        </p:txBody>
      </p:sp>
    </p:spTree>
    <p:extLst>
      <p:ext uri="{BB962C8B-B14F-4D97-AF65-F5344CB8AC3E}">
        <p14:creationId xmlns:p14="http://schemas.microsoft.com/office/powerpoint/2010/main" val="10242848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mailto:cschotte@microsoft.com" TargetMode="Externa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DXNL/wincamp"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bwMode="invGray">
          <a:xfrm>
            <a:off x="450206" y="3083702"/>
            <a:ext cx="3223862" cy="690597"/>
          </a:xfrm>
          <a:prstGeom prst="rect">
            <a:avLst/>
          </a:prstGeom>
        </p:spPr>
      </p:pic>
      <p:sp>
        <p:nvSpPr>
          <p:cNvPr id="3" name="Text Box 3"/>
          <p:cNvSpPr txBox="1">
            <a:spLocks noChangeArrowheads="1"/>
          </p:cNvSpPr>
          <p:nvPr/>
        </p:nvSpPr>
        <p:spPr bwMode="blackWhite">
          <a:xfrm>
            <a:off x="267684" y="5960018"/>
            <a:ext cx="10758655" cy="606470"/>
          </a:xfrm>
          <a:prstGeom prst="rect">
            <a:avLst/>
          </a:prstGeom>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2014 Microsoft Corporation. All rights reserved. Microsoft, Windows, and other product names are or may be registered trademarks and/or trademarks in the U.S. and/or other countries.</a:t>
            </a:r>
          </a:p>
          <a:p>
            <a:pPr defTabSz="913924" eaLnBrk="0" hangingPunct="0"/>
            <a:r>
              <a:rPr lang="en-US" sz="686" dirty="0">
                <a:gradFill>
                  <a:gsLst>
                    <a:gs pos="0">
                      <a:schemeClr val="tx1"/>
                    </a:gs>
                    <a:gs pos="100000">
                      <a:schemeClr val="tx1"/>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DX_Logo_Loo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487"/>
            <a:ext cx="12190271" cy="6857027"/>
          </a:xfrm>
          <a:prstGeom prst="rect">
            <a:avLst/>
          </a:prstGeom>
        </p:spPr>
      </p:pic>
    </p:spTree>
    <p:extLst>
      <p:ext uri="{BB962C8B-B14F-4D97-AF65-F5344CB8AC3E}">
        <p14:creationId xmlns:p14="http://schemas.microsoft.com/office/powerpoint/2010/main" val="41613864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p:cNvSpPr txBox="1">
            <a:spLocks/>
          </p:cNvSpPr>
          <p:nvPr/>
        </p:nvSpPr>
        <p:spPr>
          <a:xfrm>
            <a:off x="366824" y="2666073"/>
            <a:ext cx="5563761" cy="1409618"/>
          </a:xfrm>
          <a:prstGeom prst="rect">
            <a:avLst/>
          </a:prstGeom>
          <a:solidFill>
            <a:schemeClr val="bg1"/>
          </a:solidFill>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endParaRPr lang="en-US" sz="2745" dirty="0">
              <a:latin typeface="+mj-lt"/>
            </a:endParaRPr>
          </a:p>
        </p:txBody>
      </p:sp>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descr="DX_nameTreatment_primary_purpl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0" y="487"/>
            <a:ext cx="12190271" cy="6857027"/>
          </a:xfrm>
          <a:prstGeom prst="rect">
            <a:avLst/>
          </a:prstGeom>
        </p:spPr>
      </p:pic>
      <p:sp>
        <p:nvSpPr>
          <p:cNvPr id="6" name="Rectangle 5"/>
          <p:cNvSpPr/>
          <p:nvPr/>
        </p:nvSpPr>
        <p:spPr bwMode="auto">
          <a:xfrm>
            <a:off x="181275" y="2755182"/>
            <a:ext cx="5951372" cy="14165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8" name="Rectangle 7"/>
          <p:cNvSpPr/>
          <p:nvPr/>
        </p:nvSpPr>
        <p:spPr>
          <a:xfrm>
            <a:off x="316158" y="274994"/>
            <a:ext cx="5751950" cy="3844450"/>
          </a:xfrm>
          <a:prstGeom prst="rect">
            <a:avLst/>
          </a:prstGeom>
        </p:spPr>
        <p:txBody>
          <a:bodyPr wrap="square">
            <a:spAutoFit/>
          </a:bodyPr>
          <a:lstStyle/>
          <a:p>
            <a:pPr lvl="0"/>
            <a:r>
              <a:rPr lang="en-US" sz="3137" dirty="0" smtClean="0">
                <a:solidFill>
                  <a:srgbClr val="505050"/>
                </a:solidFill>
                <a:latin typeface="Segoe UI Semibold" panose="020B0702040204020203" pitchFamily="34" charset="0"/>
                <a:cs typeface="Segoe UI Semibold" panose="020B0702040204020203" pitchFamily="34" charset="0"/>
              </a:rPr>
              <a:t>Microsoft</a:t>
            </a:r>
          </a:p>
          <a:p>
            <a:pPr lvl="0"/>
            <a:r>
              <a:rPr lang="en-US" sz="3137" dirty="0" err="1" smtClean="0">
                <a:solidFill>
                  <a:srgbClr val="505050"/>
                </a:solidFill>
                <a:latin typeface="Segoe UI Semibold" panose="020B0702040204020203" pitchFamily="34" charset="0"/>
                <a:cs typeface="Segoe UI Semibold" panose="020B0702040204020203" pitchFamily="34" charset="0"/>
              </a:rPr>
              <a:t>DevCamp</a:t>
            </a:r>
            <a:endParaRPr lang="en-US" sz="3137" dirty="0">
              <a:solidFill>
                <a:srgbClr val="505050"/>
              </a:solidFill>
              <a:latin typeface="Segoe UI Semibold" panose="020B0702040204020203" pitchFamily="34" charset="0"/>
              <a:cs typeface="Segoe UI Semibold" panose="020B0702040204020203" pitchFamily="34" charset="0"/>
            </a:endParaRPr>
          </a:p>
          <a:p>
            <a:pPr lvl="0"/>
            <a:endParaRPr lang="en-US" sz="5882" dirty="0" smtClean="0">
              <a:solidFill>
                <a:srgbClr val="505050"/>
              </a:solidFill>
              <a:latin typeface="Segoe UI Semibold" panose="020B0702040204020203" pitchFamily="34" charset="0"/>
              <a:cs typeface="Segoe UI Semibold" panose="020B0702040204020203" pitchFamily="34" charset="0"/>
            </a:endParaRPr>
          </a:p>
          <a:p>
            <a:pPr lvl="0"/>
            <a:endParaRPr lang="en-US" sz="2800" dirty="0">
              <a:solidFill>
                <a:srgbClr val="505050"/>
              </a:solidFill>
              <a:latin typeface="Segoe UI Semibold" panose="020B0702040204020203" pitchFamily="34" charset="0"/>
              <a:cs typeface="Segoe UI Semibold" panose="020B0702040204020203" pitchFamily="34" charset="0"/>
            </a:endParaRPr>
          </a:p>
          <a:p>
            <a:pPr lvl="0"/>
            <a:r>
              <a:rPr lang="en-US" sz="4313" dirty="0" smtClean="0">
                <a:solidFill>
                  <a:srgbClr val="505050"/>
                </a:solidFill>
                <a:latin typeface="Segoe UI Light"/>
              </a:rPr>
              <a:t>Universal Windows Apps &amp; cross-platform </a:t>
            </a:r>
            <a:endParaRPr lang="en-US" sz="4313" dirty="0">
              <a:solidFill>
                <a:srgbClr val="505050"/>
              </a:solidFill>
              <a:latin typeface="Segoe UI Light"/>
            </a:endParaRPr>
          </a:p>
        </p:txBody>
      </p:sp>
      <p:sp>
        <p:nvSpPr>
          <p:cNvPr id="10" name="Rectangle 9"/>
          <p:cNvSpPr/>
          <p:nvPr/>
        </p:nvSpPr>
        <p:spPr bwMode="auto">
          <a:xfrm>
            <a:off x="5654244" y="2963408"/>
            <a:ext cx="523674" cy="9227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nl-NL" sz="1961"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84120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3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txBox="1">
            <a:spLocks/>
          </p:cNvSpPr>
          <p:nvPr/>
        </p:nvSpPr>
        <p:spPr>
          <a:xfrm>
            <a:off x="21790" y="2780316"/>
            <a:ext cx="4631387" cy="383898"/>
          </a:xfrm>
          <a:prstGeom prst="rect">
            <a:avLst/>
          </a:prstGeom>
          <a:solidFill>
            <a:schemeClr val="bg1"/>
          </a:solidFill>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a:r>
              <a:rPr lang="en-US" sz="2353" dirty="0" smtClean="0">
                <a:latin typeface="Segoe UI Light" panose="020B0502040204020203" pitchFamily="34" charset="0"/>
                <a:cs typeface="Segoe UI Light" panose="020B0502040204020203" pitchFamily="34" charset="0"/>
              </a:rPr>
              <a:t>Clemens Schotte</a:t>
            </a:r>
            <a:endParaRPr lang="en-US" sz="2353" dirty="0">
              <a:latin typeface="Segoe UI Light" panose="020B0502040204020203" pitchFamily="34" charset="0"/>
              <a:cs typeface="Segoe UI Light" panose="020B0502040204020203" pitchFamily="34" charset="0"/>
            </a:endParaRPr>
          </a:p>
          <a:p>
            <a:pPr algn="ctr"/>
            <a:r>
              <a:rPr lang="en-US" sz="2353" dirty="0" smtClean="0">
                <a:latin typeface="Segoe UI Light" panose="020B0502040204020203" pitchFamily="34" charset="0"/>
                <a:cs typeface="Segoe UI Light" panose="020B0502040204020203" pitchFamily="34" charset="0"/>
              </a:rPr>
              <a:t>@</a:t>
            </a:r>
            <a:r>
              <a:rPr lang="en-US" sz="2353" dirty="0" err="1" smtClean="0">
                <a:latin typeface="Segoe UI Light" panose="020B0502040204020203" pitchFamily="34" charset="0"/>
                <a:cs typeface="Segoe UI Light" panose="020B0502040204020203" pitchFamily="34" charset="0"/>
              </a:rPr>
              <a:t>cschotte</a:t>
            </a:r>
            <a:endParaRPr lang="en-US" sz="2353" dirty="0" smtClean="0">
              <a:latin typeface="Segoe UI Light" panose="020B0502040204020203" pitchFamily="34" charset="0"/>
              <a:cs typeface="Segoe UI Light" panose="020B0502040204020203" pitchFamily="34" charset="0"/>
            </a:endParaRPr>
          </a:p>
          <a:p>
            <a:pPr algn="ctr"/>
            <a:r>
              <a:rPr lang="en-US" sz="2353" dirty="0" smtClean="0">
                <a:latin typeface="Segoe UI Light" panose="020B0502040204020203" pitchFamily="34" charset="0"/>
                <a:cs typeface="Segoe UI Light" panose="020B0502040204020203" pitchFamily="34" charset="0"/>
                <a:hlinkClick r:id="rId2"/>
              </a:rPr>
              <a:t>cschotte@microsoft.com</a:t>
            </a:r>
            <a:r>
              <a:rPr lang="en-US" sz="2353" dirty="0" smtClean="0">
                <a:latin typeface="Segoe UI Light" panose="020B0502040204020203" pitchFamily="34" charset="0"/>
                <a:cs typeface="Segoe UI Light" panose="020B0502040204020203" pitchFamily="34" charset="0"/>
              </a:rPr>
              <a:t> </a:t>
            </a:r>
          </a:p>
        </p:txBody>
      </p:sp>
      <p:sp>
        <p:nvSpPr>
          <p:cNvPr id="6" name="Text Placeholder 4"/>
          <p:cNvSpPr txBox="1">
            <a:spLocks/>
          </p:cNvSpPr>
          <p:nvPr/>
        </p:nvSpPr>
        <p:spPr>
          <a:xfrm>
            <a:off x="7555163" y="2780316"/>
            <a:ext cx="4631387" cy="383898"/>
          </a:xfrm>
          <a:prstGeom prst="rect">
            <a:avLst/>
          </a:prstGeom>
          <a:solidFill>
            <a:schemeClr val="bg1"/>
          </a:solidFill>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a:r>
              <a:rPr lang="en-US" sz="2353" dirty="0" smtClean="0">
                <a:latin typeface="Segoe UI Light" panose="020B0502040204020203" pitchFamily="34" charset="0"/>
                <a:cs typeface="Segoe UI Light" panose="020B0502040204020203" pitchFamily="34" charset="0"/>
              </a:rPr>
              <a:t>Martin Tirion</a:t>
            </a:r>
          </a:p>
          <a:p>
            <a:pPr algn="ctr"/>
            <a:r>
              <a:rPr lang="en-US" sz="2353" dirty="0" smtClean="0">
                <a:latin typeface="Segoe UI Light" panose="020B0502040204020203" pitchFamily="34" charset="0"/>
                <a:cs typeface="Segoe UI Light" panose="020B0502040204020203" pitchFamily="34" charset="0"/>
              </a:rPr>
              <a:t>@</a:t>
            </a:r>
            <a:r>
              <a:rPr lang="en-US" sz="2353" dirty="0" err="1" smtClean="0">
                <a:latin typeface="Segoe UI Light" panose="020B0502040204020203" pitchFamily="34" charset="0"/>
                <a:cs typeface="Segoe UI Light" panose="020B0502040204020203" pitchFamily="34" charset="0"/>
              </a:rPr>
              <a:t>mtirion</a:t>
            </a:r>
            <a:endParaRPr lang="en-US" sz="2353" dirty="0" smtClean="0">
              <a:latin typeface="Segoe UI Light" panose="020B0502040204020203" pitchFamily="34" charset="0"/>
              <a:cs typeface="Segoe UI Light" panose="020B0502040204020203" pitchFamily="34" charset="0"/>
            </a:endParaRPr>
          </a:p>
          <a:p>
            <a:pPr algn="ctr"/>
            <a:r>
              <a:rPr lang="en-US" sz="2353" dirty="0" smtClean="0">
                <a:latin typeface="Segoe UI Light" panose="020B0502040204020203" pitchFamily="34" charset="0"/>
                <a:cs typeface="Segoe UI Light" panose="020B0502040204020203" pitchFamily="34" charset="0"/>
                <a:hlinkClick r:id="rId2"/>
              </a:rPr>
              <a:t>mitirion@microsoft.com</a:t>
            </a:r>
            <a:r>
              <a:rPr lang="en-US" sz="2353" dirty="0" smtClean="0">
                <a:latin typeface="Segoe UI Light" panose="020B0502040204020203" pitchFamily="34" charset="0"/>
                <a:cs typeface="Segoe UI Light" panose="020B0502040204020203" pitchFamily="34" charset="0"/>
              </a:rPr>
              <a:t> </a:t>
            </a:r>
          </a:p>
        </p:txBody>
      </p:sp>
      <p:sp>
        <p:nvSpPr>
          <p:cNvPr id="7" name="Text Placeholder 4"/>
          <p:cNvSpPr txBox="1">
            <a:spLocks/>
          </p:cNvSpPr>
          <p:nvPr/>
        </p:nvSpPr>
        <p:spPr>
          <a:xfrm>
            <a:off x="3788477" y="5399414"/>
            <a:ext cx="4631387" cy="383898"/>
          </a:xfrm>
          <a:prstGeom prst="rect">
            <a:avLst/>
          </a:prstGeom>
          <a:solidFill>
            <a:schemeClr val="bg1"/>
          </a:solidFill>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a:r>
              <a:rPr lang="en-US" sz="2353" dirty="0" smtClean="0">
                <a:latin typeface="Segoe UI Light" panose="020B0502040204020203" pitchFamily="34" charset="0"/>
                <a:cs typeface="Segoe UI Light" panose="020B0502040204020203" pitchFamily="34" charset="0"/>
              </a:rPr>
              <a:t>Rajen Kishna</a:t>
            </a:r>
          </a:p>
          <a:p>
            <a:pPr algn="ctr"/>
            <a:r>
              <a:rPr lang="en-US" sz="2353" dirty="0" smtClean="0">
                <a:latin typeface="Segoe UI Light" panose="020B0502040204020203" pitchFamily="34" charset="0"/>
                <a:cs typeface="Segoe UI Light" panose="020B0502040204020203" pitchFamily="34" charset="0"/>
              </a:rPr>
              <a:t>@</a:t>
            </a:r>
            <a:r>
              <a:rPr lang="en-US" sz="2353" dirty="0" err="1" smtClean="0">
                <a:latin typeface="Segoe UI Light" panose="020B0502040204020203" pitchFamily="34" charset="0"/>
                <a:cs typeface="Segoe UI Light" panose="020B0502040204020203" pitchFamily="34" charset="0"/>
              </a:rPr>
              <a:t>rajen_k</a:t>
            </a:r>
            <a:endParaRPr lang="en-US" sz="2353" dirty="0" smtClean="0">
              <a:latin typeface="Segoe UI Light" panose="020B0502040204020203" pitchFamily="34" charset="0"/>
              <a:cs typeface="Segoe UI Light" panose="020B0502040204020203" pitchFamily="34" charset="0"/>
            </a:endParaRPr>
          </a:p>
          <a:p>
            <a:pPr algn="ctr"/>
            <a:r>
              <a:rPr lang="en-US" sz="2353" dirty="0" smtClean="0">
                <a:latin typeface="Segoe UI Light" panose="020B0502040204020203" pitchFamily="34" charset="0"/>
                <a:cs typeface="Segoe UI Light" panose="020B0502040204020203" pitchFamily="34" charset="0"/>
                <a:hlinkClick r:id="rId2"/>
              </a:rPr>
              <a:t>rajenki@microsoft.com</a:t>
            </a:r>
            <a:r>
              <a:rPr lang="en-US" sz="2353" dirty="0" smtClean="0">
                <a:latin typeface="Segoe UI Light" panose="020B0502040204020203" pitchFamily="34" charset="0"/>
                <a:cs typeface="Segoe UI Light" panose="020B0502040204020203" pitchFamily="34" charset="0"/>
              </a:rPr>
              <a:t> </a:t>
            </a: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19883" y="545116"/>
            <a:ext cx="2235200" cy="2235200"/>
          </a:xfrm>
          <a:prstGeom prst="rect">
            <a:avLst/>
          </a:prstGeom>
        </p:spPr>
      </p:pic>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53256" y="545116"/>
            <a:ext cx="2235200" cy="2235200"/>
          </a:xfrm>
          <a:prstGeom prst="rect">
            <a:avLst/>
          </a:prstGeom>
        </p:spPr>
      </p:pic>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986570" y="3164214"/>
            <a:ext cx="2235200" cy="2235200"/>
          </a:xfrm>
          <a:prstGeom prst="rect">
            <a:avLst/>
          </a:prstGeom>
        </p:spPr>
      </p:pic>
    </p:spTree>
    <p:extLst>
      <p:ext uri="{BB962C8B-B14F-4D97-AF65-F5344CB8AC3E}">
        <p14:creationId xmlns:p14="http://schemas.microsoft.com/office/powerpoint/2010/main" val="23326249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35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3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35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0-#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Segoe UI Light" panose="020B0502040204020203" pitchFamily="34" charset="0"/>
                <a:cs typeface="Segoe UI Light" panose="020B0502040204020203" pitchFamily="34" charset="0"/>
              </a:rPr>
              <a:t>Agenda</a:t>
            </a:r>
            <a:endParaRPr lang="nl-NL"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p:txBody>
          <a:bodyPr>
            <a:normAutofit fontScale="62500" lnSpcReduction="20000"/>
          </a:bodyPr>
          <a:lstStyle/>
          <a:p>
            <a:pPr marL="0" lvl="0" indent="0">
              <a:buNone/>
              <a:tabLst>
                <a:tab pos="628650" algn="l"/>
                <a:tab pos="900113" algn="l"/>
                <a:tab pos="1616075" algn="l"/>
              </a:tabLst>
            </a:pPr>
            <a:r>
              <a:rPr lang="en-US" dirty="0" smtClean="0">
                <a:latin typeface="Segoe UI Light" panose="020B0502040204020203" pitchFamily="34" charset="0"/>
                <a:cs typeface="Segoe UI Light" panose="020B0502040204020203" pitchFamily="34" charset="0"/>
              </a:rPr>
              <a:t>09:00	–	10:00	Windows 10</a:t>
            </a:r>
          </a:p>
          <a:p>
            <a:pPr marL="0" lvl="0" indent="0">
              <a:buNone/>
              <a:tabLst>
                <a:tab pos="628650" algn="l"/>
                <a:tab pos="900113" algn="l"/>
                <a:tab pos="1616075" algn="l"/>
              </a:tabLst>
            </a:pPr>
            <a:r>
              <a:rPr lang="en-US" dirty="0" smtClean="0">
                <a:latin typeface="Segoe UI Light" panose="020B0502040204020203" pitchFamily="34" charset="0"/>
                <a:cs typeface="Segoe UI Light" panose="020B0502040204020203" pitchFamily="34" charset="0"/>
              </a:rPr>
              <a:t>10:00	–	10:30	Scaling from the small screen to the big screen</a:t>
            </a:r>
            <a:endParaRPr lang="nl-NL" dirty="0">
              <a:latin typeface="Segoe UI Light" panose="020B0502040204020203" pitchFamily="34" charset="0"/>
              <a:cs typeface="Segoe UI Light" panose="020B0502040204020203" pitchFamily="34" charset="0"/>
            </a:endParaRPr>
          </a:p>
          <a:p>
            <a:pPr marL="0" lvl="0" indent="0">
              <a:buNone/>
              <a:tabLst>
                <a:tab pos="628650" algn="l"/>
                <a:tab pos="900113" algn="l"/>
                <a:tab pos="1616075" algn="l"/>
              </a:tabLst>
            </a:pPr>
            <a:r>
              <a:rPr lang="nl-NL" dirty="0" smtClean="0">
                <a:solidFill>
                  <a:srgbClr val="0070C0"/>
                </a:solidFill>
                <a:latin typeface="Segoe UI Light" panose="020B0502040204020203" pitchFamily="34" charset="0"/>
                <a:cs typeface="Segoe UI Light" panose="020B0502040204020203" pitchFamily="34" charset="0"/>
              </a:rPr>
              <a:t>10:30	–	10:45	Break</a:t>
            </a:r>
            <a:endParaRPr lang="nl-NL" dirty="0">
              <a:solidFill>
                <a:srgbClr val="0070C0"/>
              </a:solidFill>
              <a:latin typeface="Segoe UI Light" panose="020B0502040204020203" pitchFamily="34" charset="0"/>
              <a:cs typeface="Segoe UI Light" panose="020B0502040204020203" pitchFamily="34" charset="0"/>
            </a:endParaRPr>
          </a:p>
          <a:p>
            <a:pPr marL="0" lvl="0" indent="0">
              <a:buNone/>
              <a:tabLst>
                <a:tab pos="628650" algn="l"/>
                <a:tab pos="900113" algn="l"/>
                <a:tab pos="1616075" algn="l"/>
              </a:tabLst>
            </a:pPr>
            <a:r>
              <a:rPr lang="en-US" dirty="0" smtClean="0">
                <a:latin typeface="Segoe UI Light" panose="020B0502040204020203" pitchFamily="34" charset="0"/>
                <a:cs typeface="Segoe UI Light" panose="020B0502040204020203" pitchFamily="34" charset="0"/>
              </a:rPr>
              <a:t>10:45	–	11:15	Data binding and MVVM</a:t>
            </a:r>
          </a:p>
          <a:p>
            <a:pPr marL="0" lvl="0" indent="0">
              <a:buNone/>
              <a:tabLst>
                <a:tab pos="628650" algn="l"/>
                <a:tab pos="900113" algn="l"/>
                <a:tab pos="1616075" algn="l"/>
              </a:tabLst>
            </a:pPr>
            <a:r>
              <a:rPr lang="en-US" dirty="0" smtClean="0">
                <a:latin typeface="Segoe UI Light" panose="020B0502040204020203" pitchFamily="34" charset="0"/>
                <a:cs typeface="Segoe UI Light" panose="020B0502040204020203" pitchFamily="34" charset="0"/>
              </a:rPr>
              <a:t>11:15	–	12:15	Hands-On 1</a:t>
            </a:r>
            <a:endParaRPr lang="nl-NL" dirty="0">
              <a:latin typeface="Segoe UI Light" panose="020B0502040204020203" pitchFamily="34" charset="0"/>
              <a:cs typeface="Segoe UI Light" panose="020B0502040204020203" pitchFamily="34" charset="0"/>
            </a:endParaRPr>
          </a:p>
          <a:p>
            <a:pPr marL="0" lvl="0" indent="0">
              <a:buNone/>
              <a:tabLst>
                <a:tab pos="628650" algn="l"/>
                <a:tab pos="900113" algn="l"/>
                <a:tab pos="1616075" algn="l"/>
              </a:tabLst>
            </a:pPr>
            <a:r>
              <a:rPr lang="nl-NL" dirty="0" smtClean="0">
                <a:solidFill>
                  <a:srgbClr val="0070C0"/>
                </a:solidFill>
                <a:latin typeface="Segoe UI Light" panose="020B0502040204020203" pitchFamily="34" charset="0"/>
                <a:cs typeface="Segoe UI Light" panose="020B0502040204020203" pitchFamily="34" charset="0"/>
              </a:rPr>
              <a:t>12:15	–	13:00	Lunch </a:t>
            </a:r>
            <a:endParaRPr lang="nl-NL" dirty="0">
              <a:solidFill>
                <a:srgbClr val="0070C0"/>
              </a:solidFill>
              <a:latin typeface="Segoe UI Light" panose="020B0502040204020203" pitchFamily="34" charset="0"/>
              <a:cs typeface="Segoe UI Light" panose="020B0502040204020203" pitchFamily="34" charset="0"/>
            </a:endParaRPr>
          </a:p>
          <a:p>
            <a:pPr marL="0" lvl="0" indent="0">
              <a:buNone/>
              <a:tabLst>
                <a:tab pos="628650" algn="l"/>
                <a:tab pos="900113" algn="l"/>
                <a:tab pos="1616075" algn="l"/>
              </a:tabLst>
            </a:pPr>
            <a:r>
              <a:rPr lang="nl-NL" dirty="0" smtClean="0">
                <a:latin typeface="Segoe UI Light" panose="020B0502040204020203" pitchFamily="34" charset="0"/>
                <a:cs typeface="Segoe UI Light" panose="020B0502040204020203" pitchFamily="34" charset="0"/>
              </a:rPr>
              <a:t>13:00	–	13:15	</a:t>
            </a:r>
            <a:r>
              <a:rPr lang="nl-NL" dirty="0" err="1" smtClean="0">
                <a:latin typeface="Segoe UI Light" panose="020B0502040204020203" pitchFamily="34" charset="0"/>
                <a:cs typeface="Segoe UI Light" panose="020B0502040204020203" pitchFamily="34" charset="0"/>
              </a:rPr>
              <a:t>Recap</a:t>
            </a:r>
            <a:r>
              <a:rPr lang="nl-NL" dirty="0" smtClean="0">
                <a:latin typeface="Segoe UI Light" panose="020B0502040204020203" pitchFamily="34" charset="0"/>
                <a:cs typeface="Segoe UI Light" panose="020B0502040204020203" pitchFamily="34" charset="0"/>
              </a:rPr>
              <a:t> Hands-On 1</a:t>
            </a:r>
            <a:endParaRPr lang="nl-NL" dirty="0">
              <a:latin typeface="Segoe UI Light" panose="020B0502040204020203" pitchFamily="34" charset="0"/>
              <a:cs typeface="Segoe UI Light" panose="020B0502040204020203" pitchFamily="34" charset="0"/>
            </a:endParaRPr>
          </a:p>
          <a:p>
            <a:pPr marL="0" lvl="0" indent="0">
              <a:buNone/>
              <a:tabLst>
                <a:tab pos="628650" algn="l"/>
                <a:tab pos="900113" algn="l"/>
                <a:tab pos="1616075" algn="l"/>
              </a:tabLst>
            </a:pPr>
            <a:r>
              <a:rPr lang="en-US" dirty="0" smtClean="0">
                <a:latin typeface="Segoe UI Light" panose="020B0502040204020203" pitchFamily="34" charset="0"/>
                <a:cs typeface="Segoe UI Light" panose="020B0502040204020203" pitchFamily="34" charset="0"/>
              </a:rPr>
              <a:t>13:15	–	14:15	Cross-platform App Development</a:t>
            </a:r>
          </a:p>
          <a:p>
            <a:pPr marL="0" lvl="0" indent="0">
              <a:buNone/>
              <a:tabLst>
                <a:tab pos="628650" algn="l"/>
                <a:tab pos="900113" algn="l"/>
                <a:tab pos="1616075" algn="l"/>
              </a:tabLst>
            </a:pPr>
            <a:r>
              <a:rPr lang="en-US" dirty="0" smtClean="0">
                <a:latin typeface="Segoe UI Light" panose="020B0502040204020203" pitchFamily="34" charset="0"/>
                <a:cs typeface="Segoe UI Light" panose="020B0502040204020203" pitchFamily="34" charset="0"/>
              </a:rPr>
              <a:t>14:15	–	14:45	App packaging, monetization and publication</a:t>
            </a:r>
          </a:p>
          <a:p>
            <a:pPr marL="0" lvl="0" indent="0">
              <a:buNone/>
              <a:tabLst>
                <a:tab pos="628650" algn="l"/>
                <a:tab pos="900113" algn="l"/>
                <a:tab pos="1616075" algn="l"/>
              </a:tabLst>
            </a:pPr>
            <a:r>
              <a:rPr lang="en-US" dirty="0" smtClean="0">
                <a:latin typeface="Segoe UI Light" panose="020B0502040204020203" pitchFamily="34" charset="0"/>
                <a:cs typeface="Segoe UI Light" panose="020B0502040204020203" pitchFamily="34" charset="0"/>
              </a:rPr>
              <a:t>14:45	–	15:30	Advanced Topics</a:t>
            </a:r>
            <a:endParaRPr lang="nl-NL" dirty="0">
              <a:latin typeface="Segoe UI Light" panose="020B0502040204020203" pitchFamily="34" charset="0"/>
              <a:cs typeface="Segoe UI Light" panose="020B0502040204020203" pitchFamily="34" charset="0"/>
            </a:endParaRPr>
          </a:p>
          <a:p>
            <a:pPr marL="0" lvl="0" indent="0">
              <a:buNone/>
              <a:tabLst>
                <a:tab pos="628650" algn="l"/>
                <a:tab pos="900113" algn="l"/>
                <a:tab pos="1616075" algn="l"/>
              </a:tabLst>
            </a:pPr>
            <a:r>
              <a:rPr lang="nl-NL" dirty="0" smtClean="0">
                <a:solidFill>
                  <a:srgbClr val="0070C0"/>
                </a:solidFill>
                <a:latin typeface="Segoe UI Light" panose="020B0502040204020203" pitchFamily="34" charset="0"/>
                <a:cs typeface="Segoe UI Light" panose="020B0502040204020203" pitchFamily="34" charset="0"/>
              </a:rPr>
              <a:t>15:30	–	15:45	Break</a:t>
            </a:r>
            <a:endParaRPr lang="nl-NL" dirty="0">
              <a:solidFill>
                <a:srgbClr val="0070C0"/>
              </a:solidFill>
              <a:latin typeface="Segoe UI Light" panose="020B0502040204020203" pitchFamily="34" charset="0"/>
              <a:cs typeface="Segoe UI Light" panose="020B0502040204020203" pitchFamily="34" charset="0"/>
            </a:endParaRPr>
          </a:p>
          <a:p>
            <a:pPr marL="0" lvl="0" indent="0">
              <a:buNone/>
              <a:tabLst>
                <a:tab pos="628650" algn="l"/>
                <a:tab pos="900113" algn="l"/>
                <a:tab pos="1616075" algn="l"/>
              </a:tabLst>
            </a:pPr>
            <a:r>
              <a:rPr lang="en-US" dirty="0" smtClean="0">
                <a:latin typeface="Segoe UI Light" panose="020B0502040204020203" pitchFamily="34" charset="0"/>
                <a:cs typeface="Segoe UI Light" panose="020B0502040204020203" pitchFamily="34" charset="0"/>
              </a:rPr>
              <a:t>15:45	–	16:45	Hands-On 2</a:t>
            </a:r>
          </a:p>
          <a:p>
            <a:pPr marL="0" lvl="0" indent="0">
              <a:buNone/>
              <a:tabLst>
                <a:tab pos="628650" algn="l"/>
                <a:tab pos="900113" algn="l"/>
                <a:tab pos="1616075" algn="l"/>
              </a:tabLst>
            </a:pPr>
            <a:r>
              <a:rPr lang="en-US" dirty="0" smtClean="0">
                <a:latin typeface="Segoe UI Light" panose="020B0502040204020203" pitchFamily="34" charset="0"/>
                <a:cs typeface="Segoe UI Light" panose="020B0502040204020203" pitchFamily="34" charset="0"/>
              </a:rPr>
              <a:t>16:45	–	17:00	Recap Hands-On 2</a:t>
            </a:r>
            <a:endParaRPr lang="nl-NL"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659858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Segoe UI Light" panose="020B0502040204020203" pitchFamily="34" charset="0"/>
                <a:cs typeface="Segoe UI Light" panose="020B0502040204020203" pitchFamily="34" charset="0"/>
              </a:rPr>
              <a:t>Hands-on</a:t>
            </a:r>
            <a:endParaRPr lang="nl-NL"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p:txBody>
          <a:bodyPr>
            <a:normAutofit/>
          </a:bodyPr>
          <a:lstStyle/>
          <a:p>
            <a:pPr marL="0" indent="0">
              <a:buNone/>
            </a:pPr>
            <a:endParaRPr lang="nl-NL" sz="4800" dirty="0" smtClean="0">
              <a:latin typeface="Segoe UI Light" panose="020B0502040204020203" pitchFamily="34" charset="0"/>
              <a:cs typeface="Segoe UI Light" panose="020B0502040204020203" pitchFamily="34" charset="0"/>
              <a:hlinkClick r:id="rId2"/>
            </a:endParaRPr>
          </a:p>
          <a:p>
            <a:pPr marL="0" indent="0" algn="ctr">
              <a:buNone/>
            </a:pPr>
            <a:r>
              <a:rPr lang="nl-NL" sz="4800" dirty="0" smtClean="0">
                <a:latin typeface="Segoe UI Light" panose="020B0502040204020203" pitchFamily="34" charset="0"/>
                <a:cs typeface="Segoe UI Light" panose="020B0502040204020203" pitchFamily="34" charset="0"/>
                <a:hlinkClick r:id="rId2"/>
              </a:rPr>
              <a:t>http://aka.ms/WinCampNL</a:t>
            </a:r>
          </a:p>
          <a:p>
            <a:pPr marL="0" indent="0" algn="ctr">
              <a:buNone/>
            </a:pPr>
            <a:r>
              <a:rPr lang="nl-NL" sz="4800" dirty="0" smtClean="0">
                <a:latin typeface="Segoe UI Light" panose="020B0502040204020203" pitchFamily="34" charset="0"/>
                <a:cs typeface="Segoe UI Light" panose="020B0502040204020203" pitchFamily="34" charset="0"/>
              </a:rPr>
              <a:t>of</a:t>
            </a:r>
            <a:endParaRPr lang="nl-NL" sz="4800" dirty="0" smtClean="0">
              <a:latin typeface="Segoe UI Light" panose="020B0502040204020203" pitchFamily="34" charset="0"/>
              <a:cs typeface="Segoe UI Light" panose="020B0502040204020203" pitchFamily="34" charset="0"/>
              <a:hlinkClick r:id="rId2"/>
            </a:endParaRPr>
          </a:p>
          <a:p>
            <a:pPr marL="0" indent="0" algn="ctr">
              <a:buNone/>
            </a:pPr>
            <a:r>
              <a:rPr lang="nl-NL" sz="4800" dirty="0" smtClean="0">
                <a:latin typeface="Segoe UI Light" panose="020B0502040204020203" pitchFamily="34" charset="0"/>
                <a:cs typeface="Segoe UI Light" panose="020B0502040204020203" pitchFamily="34" charset="0"/>
                <a:hlinkClick r:id="rId2"/>
              </a:rPr>
              <a:t>https</a:t>
            </a:r>
            <a:r>
              <a:rPr lang="nl-NL" sz="4800" dirty="0">
                <a:latin typeface="Segoe UI Light" panose="020B0502040204020203" pitchFamily="34" charset="0"/>
                <a:cs typeface="Segoe UI Light" panose="020B0502040204020203" pitchFamily="34" charset="0"/>
                <a:hlinkClick r:id="rId2"/>
              </a:rPr>
              <a:t>://</a:t>
            </a:r>
            <a:r>
              <a:rPr lang="nl-NL" sz="4800" dirty="0" smtClean="0">
                <a:latin typeface="Segoe UI Light" panose="020B0502040204020203" pitchFamily="34" charset="0"/>
                <a:cs typeface="Segoe UI Light" panose="020B0502040204020203" pitchFamily="34" charset="0"/>
                <a:hlinkClick r:id="rId2"/>
              </a:rPr>
              <a:t>github.com/DXNL/wincamp</a:t>
            </a:r>
            <a:r>
              <a:rPr lang="nl-NL" sz="4800" dirty="0" smtClean="0">
                <a:latin typeface="Segoe UI Light" panose="020B0502040204020203" pitchFamily="34" charset="0"/>
                <a:cs typeface="Segoe UI Light" panose="020B0502040204020203" pitchFamily="34" charset="0"/>
              </a:rPr>
              <a:t> </a:t>
            </a:r>
            <a:endParaRPr lang="nl-NL"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6444021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401</TotalTime>
  <Words>270</Words>
  <Application>Microsoft Office PowerPoint</Application>
  <PresentationFormat>Widescreen</PresentationFormat>
  <Paragraphs>39</Paragraphs>
  <Slides>5</Slides>
  <Notes>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Calibri Light</vt:lpstr>
      <vt:lpstr>Segoe UI</vt:lpstr>
      <vt:lpstr>Segoe UI Light</vt:lpstr>
      <vt:lpstr>Segoe UI Semibold</vt:lpstr>
      <vt:lpstr>Office Theme</vt:lpstr>
      <vt:lpstr>PowerPoint Presentation</vt:lpstr>
      <vt:lpstr>PowerPoint Presentation</vt:lpstr>
      <vt:lpstr>PowerPoint Presentation</vt:lpstr>
      <vt:lpstr>Agenda</vt:lpstr>
      <vt:lpstr>Hands-on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Rajen Kishna</dc:creator>
  <cp:lastModifiedBy>Martin Tirion</cp:lastModifiedBy>
  <cp:revision>15</cp:revision>
  <dcterms:created xsi:type="dcterms:W3CDTF">2014-11-25T07:12:10Z</dcterms:created>
  <dcterms:modified xsi:type="dcterms:W3CDTF">2015-05-19T12:40:06Z</dcterms:modified>
</cp:coreProperties>
</file>